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2" r:id="rId3"/>
    <p:sldId id="304" r:id="rId4"/>
    <p:sldId id="305" r:id="rId5"/>
    <p:sldId id="306" r:id="rId6"/>
    <p:sldId id="307" r:id="rId7"/>
    <p:sldId id="30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2DD2B-9727-454C-B8DE-8F769329723E}" type="datetimeFigureOut">
              <a:rPr lang="en-US" smtClean="0"/>
              <a:pPr/>
              <a:t>1/1/2008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E5FE-0209-48A7-B256-B18E4263E1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بناء مواقع </a:t>
            </a:r>
            <a:r>
              <a:rPr lang="ar-EG" dirty="0" smtClean="0"/>
              <a:t>المكتبات</a:t>
            </a:r>
            <a:br>
              <a:rPr lang="ar-EG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EG" dirty="0" smtClean="0"/>
              <a:t>موقع جوملا </a:t>
            </a:r>
            <a:br>
              <a:rPr lang="ar-EG" dirty="0" smtClean="0"/>
            </a:br>
            <a:r>
              <a:rPr lang="ar-EG" dirty="0" smtClean="0"/>
              <a:t>من لوحة التحكم يمكن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/>
          </a:bodyPr>
          <a:lstStyle/>
          <a:p>
            <a:pPr algn="r" rtl="1"/>
            <a:r>
              <a:rPr lang="ar-EG" dirty="0" smtClean="0"/>
              <a:t>تغيير اللغة </a:t>
            </a:r>
          </a:p>
          <a:p>
            <a:pPr algn="r" rtl="1"/>
            <a:r>
              <a:rPr lang="ar-EG" dirty="0" smtClean="0"/>
              <a:t>إضافة الوسائط المتعددة</a:t>
            </a:r>
          </a:p>
          <a:p>
            <a:pPr algn="r" rtl="1"/>
            <a:r>
              <a:rPr lang="ar-EG" dirty="0" smtClean="0"/>
              <a:t>إضافة المجموعات الرئيسية</a:t>
            </a:r>
          </a:p>
          <a:p>
            <a:pPr algn="r" rtl="1"/>
            <a:r>
              <a:rPr lang="ar-EG" dirty="0" smtClean="0"/>
              <a:t>إضافة المجموعات الفرعية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722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ar-EG" dirty="0" smtClean="0"/>
              <a:t>تغيير اللغة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743200"/>
            <a:ext cx="8229600" cy="4525963"/>
          </a:xfrm>
        </p:spPr>
        <p:txBody>
          <a:bodyPr/>
          <a:lstStyle/>
          <a:p>
            <a:pPr algn="ctr" rtl="1"/>
            <a:r>
              <a:rPr lang="ar-EG" dirty="0" smtClean="0"/>
              <a:t>تحيد اللغة المطلوبة وتثبيتها سواء على الموقع أو على صفحة الادارة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9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EG" dirty="0"/>
              <a:t>تعديل البيانات الخاصة </a:t>
            </a:r>
            <a:r>
              <a:rPr lang="ar-EG" dirty="0" smtClean="0"/>
              <a:t>بـ</a:t>
            </a:r>
          </a:p>
          <a:p>
            <a:pPr algn="just" rtl="1"/>
            <a:r>
              <a:rPr lang="ar-EG" dirty="0" smtClean="0"/>
              <a:t>مدير </a:t>
            </a:r>
            <a:r>
              <a:rPr lang="ar-EG" dirty="0"/>
              <a:t>الموقع </a:t>
            </a:r>
            <a:endParaRPr lang="ar-EG" dirty="0" smtClean="0"/>
          </a:p>
          <a:p>
            <a:pPr algn="just" rtl="1"/>
            <a:r>
              <a:rPr lang="ar-EG" dirty="0" smtClean="0"/>
              <a:t>السيرفر </a:t>
            </a:r>
          </a:p>
          <a:p>
            <a:pPr algn="just" rtl="1"/>
            <a:r>
              <a:rPr lang="ar-EG" dirty="0" smtClean="0"/>
              <a:t>صلاحيات المستخدمين </a:t>
            </a:r>
          </a:p>
          <a:p>
            <a:pPr algn="just" rtl="1"/>
            <a:r>
              <a:rPr lang="ar-EG" dirty="0" smtClean="0"/>
              <a:t>فلاتر النص</a:t>
            </a:r>
            <a:endParaRPr lang="ar-E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6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/>
              <a:t>إضافة الوسائط المتعددة</a:t>
            </a:r>
          </a:p>
          <a:p>
            <a:pPr algn="r" rtl="1"/>
            <a:r>
              <a:rPr lang="ar-EG" dirty="0"/>
              <a:t>إضافة المجموعات الرئيسية</a:t>
            </a:r>
          </a:p>
          <a:p>
            <a:pPr algn="r" rtl="1"/>
            <a:r>
              <a:rPr lang="ar-EG" dirty="0"/>
              <a:t>إضافة المجموعات الفرعية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648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EG" dirty="0"/>
              <a:t>كتابة المقالات </a:t>
            </a:r>
          </a:p>
          <a:p>
            <a:pPr algn="r" rtl="1"/>
            <a:r>
              <a:rPr lang="ar-EG" dirty="0"/>
              <a:t>إضافة رابط داخلى </a:t>
            </a:r>
          </a:p>
          <a:p>
            <a:pPr algn="r" rtl="1"/>
            <a:r>
              <a:rPr lang="ar-EG" dirty="0"/>
              <a:t>إضافة رابط خارجى </a:t>
            </a:r>
          </a:p>
          <a:p>
            <a:pPr algn="r" rtl="1"/>
            <a:r>
              <a:rPr lang="ar-EG" dirty="0"/>
              <a:t>إضافة خاصية إقرا المزيد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278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57" y="1600200"/>
            <a:ext cx="805008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2756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61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بناء مواقع المكتبات </vt:lpstr>
      <vt:lpstr>موقع جوملا  من لوحة التحكم يمكن :</vt:lpstr>
      <vt:lpstr>تغيير اللغة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78</cp:revision>
  <dcterms:created xsi:type="dcterms:W3CDTF">2019-02-17T17:52:52Z</dcterms:created>
  <dcterms:modified xsi:type="dcterms:W3CDTF">2007-12-31T23:09:05Z</dcterms:modified>
</cp:coreProperties>
</file>